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817" r:id="rId2"/>
    <p:sldMasterId id="2147483830" r:id="rId3"/>
  </p:sldMasterIdLst>
  <p:sldIdLst>
    <p:sldId id="395" r:id="rId4"/>
    <p:sldId id="396" r:id="rId5"/>
    <p:sldId id="432" r:id="rId6"/>
    <p:sldId id="397" r:id="rId7"/>
    <p:sldId id="398" r:id="rId8"/>
    <p:sldId id="399" r:id="rId9"/>
    <p:sldId id="408" r:id="rId10"/>
    <p:sldId id="417" r:id="rId11"/>
    <p:sldId id="437" r:id="rId12"/>
    <p:sldId id="453" r:id="rId13"/>
    <p:sldId id="441" r:id="rId14"/>
    <p:sldId id="451" r:id="rId15"/>
    <p:sldId id="442" r:id="rId16"/>
    <p:sldId id="445" r:id="rId17"/>
    <p:sldId id="444" r:id="rId18"/>
    <p:sldId id="440" r:id="rId19"/>
    <p:sldId id="420" r:id="rId20"/>
    <p:sldId id="450" r:id="rId21"/>
    <p:sldId id="447" r:id="rId22"/>
    <p:sldId id="448" r:id="rId23"/>
    <p:sldId id="434" r:id="rId24"/>
    <p:sldId id="431" r:id="rId25"/>
    <p:sldId id="353" r:id="rId26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pr="smNativeData" xmlns="" dt="1504369638" val="76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8" autoAdjust="0"/>
    <p:restoredTop sz="94660"/>
  </p:normalViewPr>
  <p:slideViewPr>
    <p:cSldViewPr>
      <p:cViewPr varScale="1">
        <p:scale>
          <a:sx n="78" d="100"/>
          <a:sy n="78" d="100"/>
        </p:scale>
        <p:origin x="60" y="804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>
      <p:cViewPr>
        <p:scale>
          <a:sx n="108" d="100"/>
          <a:sy n="108" d="100"/>
        </p:scale>
        <p:origin x="1488" y="211"/>
      </p:cViewPr>
      <p:guideLst/>
    </p:cSldViewPr>
  </p:notesViewPr>
  <p:gridSpacing cx="36195" cy="361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87D22-166E-4363-B984-82CA76835DA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891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A6AA45-3873-4C5E-BD0F-7511D22ABFF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289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ACBD4-56E7-484F-A2EB-609BA1B7D31E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257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C6675-E882-4401-80F4-48C8A6626FF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035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FCAEA-C988-484B-B709-F0607FD0A80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686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2877F-9706-450F-91FF-13045A1EB49D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90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3034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29760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1175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6281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7626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F2868-1C5E-49A2-98F3-8284678193E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978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56747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80293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2671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83136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52835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04896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37496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75484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49696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0648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40893-D25F-4244-94F7-06F5EE70145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240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417065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631188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1711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2410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18599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51352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46777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827350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58042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8FB62F-769E-4ADC-A374-B9BD8D86CC6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385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6AC69-1A0A-4D83-83FF-89CD29765C18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03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701C8-2413-43DB-99BF-818D95131D2A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76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E89E-1C6D-43F1-AB94-38AF66B27AA9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74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F5E95-ABF0-4EE4-B484-E8B4136A41F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58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60AFD-7452-427C-A213-4752DB8BDC6F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70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B6AF-7877-41AF-B67E-BF10FD4C56B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58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1438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="" xmlns:pr="smNativeData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547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«Безопасность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 при эксплуатации и ремонте оборудования электрических подстанций и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сетей» 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ДОЦЕНТ КАФЕДРЫ</a:t>
            </a:r>
            <a:r>
              <a:rPr kumimoji="0" lang="ru-ru" sz="36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ПРИВАЛОВ ЕВГЕНИЙ ЕВГРАФОВИЧ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45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39116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7937"/>
            <a:ext cx="9129102" cy="56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3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8350" t="4491" r="6154" b="4406"/>
          <a:stretch/>
        </p:blipFill>
        <p:spPr>
          <a:xfrm>
            <a:off x="0" y="1216426"/>
            <a:ext cx="9143999" cy="56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2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0722"/>
            <a:ext cx="9144000" cy="55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8" y="1141861"/>
            <a:ext cx="9103741" cy="571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1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8898"/>
            <a:ext cx="9144000" cy="57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1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155" y="0"/>
            <a:ext cx="9241155" cy="697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20441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ru-ru" sz="4400" dirty="0" smtClean="0">
              <a:solidFill>
                <a:srgbClr val="FFFF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 algn="ctr">
              <a:buNone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Параметры заземлителей  электрических сетей.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0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18" y="1127941"/>
            <a:ext cx="9153818" cy="57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8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buNone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Требования к сопротивлению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20186"/>
          <a:stretch/>
        </p:blipFill>
        <p:spPr>
          <a:xfrm>
            <a:off x="0" y="2306954"/>
            <a:ext cx="9144000" cy="455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6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1.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</a:t>
            </a: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безопасного производства плановых и аварийных работ в электрических установках и </a:t>
            </a: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сетях.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6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buNone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Расчет сопротивления электрода.</a:t>
            </a:r>
            <a:endParaRPr lang="ru-RU" sz="48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>
              <a:buNone/>
              <a:defRPr lang="ru-ru"/>
            </a:pP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061180"/>
            <a:ext cx="9067800" cy="479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3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="" xmlns:pr="smNativeData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33" t="1388" r="1933" b="198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05223"/>
      </p:ext>
    </p:extLst>
  </p:cSld>
  <p:clrMapOvr>
    <a:masterClrMapping/>
  </p:clrMapOvr>
  <p:transition>
    <p:fade/>
    <p:extLst>
      <p:ext uri="smNativeData">
        <pr:smNativeData xmlns="" xmlns:pr="smNativeData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="" xmlns:pr="smNativeData" val="ez2oWQEAAAAFAAAAAAAAAAEAAAAsAAAAAAAAAAAAAAAAAAAAAAAAAA=="/>
      </p:ext>
    </p:ext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buNone/>
              <a:defRPr lang="ru-ru"/>
            </a:pPr>
            <a:r>
              <a:rPr lang="ru-ru" sz="4400" dirty="0" smtClean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ru-ru" sz="4400" dirty="0" smtClean="0">
              <a:solidFill>
                <a:srgbClr val="FFFF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16426"/>
            <a:ext cx="9028113" cy="564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7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Заключение.</a:t>
            </a:r>
          </a:p>
          <a:p>
            <a:pPr lvl="1">
              <a:defRPr lang="ru-ru"/>
            </a:pP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Выбор и расчет заземлителей выполняют в соответствии с требованиями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ПУЭ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, где основными являются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естественные </a:t>
            </a:r>
            <a:r>
              <a:rPr lang="ru-RU" sz="4800" dirty="0" smtClean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заземлители.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742950" marR="0" lvl="1" indent="-285750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9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 1.2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безопасных условий труда при производстве работ в электроустановках и электрических </a:t>
            </a:r>
            <a:r>
              <a:rPr lang="ru-RU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сетях.</a:t>
            </a: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82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sz="4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УРОК № 1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Заземлители в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электроустановках и электрических сетях</a:t>
            </a:r>
            <a:r>
              <a:rPr kumimoji="0" lang="ru-RU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+mn-ea"/>
                <a:cs typeface="Arial" pitchFamily="2" charset="-52"/>
              </a:rPr>
              <a:t>.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63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391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609600" indent="-609600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ru-ru" sz="4400" dirty="0" smtClean="0">
              <a:solidFill>
                <a:srgbClr val="FFFF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609600" indent="-609600">
              <a:buNone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цели</a:t>
            </a: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Знать типы и параметры заземлителей электроустановок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и электрических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сетей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0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1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40000"/>
              </a:lnSpc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вопросы</a:t>
            </a: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Типы заземлителей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 электроустановок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2.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П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араметры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заземлителей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электрических сетей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>
              <a:lnSpc>
                <a:spcPct val="110000"/>
              </a:lnSpc>
              <a:buNone/>
              <a:defRPr lang="ru-ru"/>
            </a:pP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9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Учебная литература</a:t>
            </a:r>
            <a:r>
              <a:rPr kumimoji="0" lang="ru-ru" sz="36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36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>
              <a:defRPr lang="ru-ru"/>
            </a:pP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Правила устройства электроустановок (</a:t>
            </a: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ПУЭ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). 7-е изд. М: НОРМАТИКА, 2020. – 464с. </a:t>
            </a:r>
          </a:p>
          <a:p>
            <a:pPr lvl="1">
              <a:defRPr lang="ru-ru"/>
            </a:pP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3600" dirty="0">
                <a:solidFill>
                  <a:srgbClr val="333399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Основы электробезопасности. Ч. ІІ: заземление электроустановок систем электроснабжения: учебное пособие / Е.Е. Привалов. – М. – Берлин-Медиа, 2016. – 156с.</a:t>
            </a:r>
            <a:r>
              <a:rPr kumimoji="0" 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4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ru-ru" sz="4400" dirty="0" smtClean="0">
              <a:solidFill>
                <a:srgbClr val="FFFF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 algn="ctr">
              <a:buNone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Типы заземлителей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электроустановок.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36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27940"/>
            <a:ext cx="9144000" cy="57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1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1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143</Words>
  <Application>Microsoft Office PowerPoint</Application>
  <PresentationFormat>Экран (4:3)</PresentationFormat>
  <Paragraphs>60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SimSun</vt:lpstr>
      <vt:lpstr>Arial</vt:lpstr>
      <vt:lpstr>Arial Black</vt:lpstr>
      <vt:lpstr>Times New Roman</vt:lpstr>
      <vt:lpstr>Оформление по умолчанию</vt:lpstr>
      <vt:lpstr>11_Presentation</vt:lpstr>
      <vt:lpstr>12_Presentation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Л.2.Действие эл.тока на человека</dc:title>
  <dc:subject>Т1.Общие сведения</dc:subject>
  <dc:creator>Привалов Е.Е.</dc:creator>
  <cp:keywords>электробезопасность, электрический ток</cp:keywords>
  <dc:description/>
  <cp:lastModifiedBy>Home</cp:lastModifiedBy>
  <cp:revision>90</cp:revision>
  <dcterms:created xsi:type="dcterms:W3CDTF">2003-11-18T14:40:54Z</dcterms:created>
  <dcterms:modified xsi:type="dcterms:W3CDTF">2020-08-06T17:49:11Z</dcterms:modified>
</cp:coreProperties>
</file>